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Fig.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Third Grade Fig.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s-ES" dirty="0"/>
              <a:t> Lectura/Destrezas de comprensión. Los estudiantes utilizan una variedad flexible de destrezas meta-cognitivas tanto en lecturas asignadas como independientes para entender el mensaje del autor. Conforme se van desarrollando como lectores autónomos y críticos, los estudiantes continúan aplicando los estándares previos con mayor profundidad en textos que tienen un nivel más alto de complejidad. Se espera que </a:t>
            </a:r>
            <a:r>
              <a:rPr lang="es-ES"/>
              <a:t>los </a:t>
            </a:r>
            <a:r>
              <a:rPr lang="es-ES" smtClean="0"/>
              <a:t>estudiantes 3rd.Fig.19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 </a:t>
            </a:r>
            <a:r>
              <a:rPr lang="es-ES" dirty="0"/>
              <a:t>(A) establezcan propósitos en la lectura de textos seleccionados basándose en metas establecidas por ellos mismos o por otros para mejorar la </a:t>
            </a:r>
            <a:r>
              <a:rPr lang="es-ES" dirty="0" smtClean="0"/>
              <a:t>comprensión 3rd.Fig.19A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262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(B) formulen preguntas literales, interpretativas y de evaluación sobre el </a:t>
            </a:r>
            <a:r>
              <a:rPr lang="es-ES" dirty="0" smtClean="0"/>
              <a:t>texto 3rd.Fig.19B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14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(C) presten atención a su comprensión y hagan ajustes (ej., utilizando conocimientos previos, creando imágenes sensoriales, volviendo a leer partes del texto en voz alta, formulando preguntas</a:t>
            </a:r>
            <a:r>
              <a:rPr lang="es-ES" dirty="0" smtClean="0"/>
              <a:t>) 3rd.Fig.19C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173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(D) hagan inferencias sobre el texto y utilicen evidencia textual para apoyar su </a:t>
            </a:r>
            <a:r>
              <a:rPr lang="es-ES" dirty="0" smtClean="0"/>
              <a:t>comprensión 3rd.Fig. 19D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(E) resuman la información del texto manteniendo el significado y el orden </a:t>
            </a:r>
            <a:r>
              <a:rPr lang="es-ES" dirty="0" smtClean="0"/>
              <a:t>lógico 3rd Fig.19E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27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(F) hagan conexiones (ej., vínculos temáticos, análisis del autor) entre textos literarios e informativos con ideas semejantes y proporcionen evidencias textuales</a:t>
            </a:r>
            <a:r>
              <a:rPr lang="es-ES" dirty="0" smtClean="0"/>
              <a:t>. 3rd.Fig.19F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79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257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8</cp:revision>
  <dcterms:created xsi:type="dcterms:W3CDTF">2014-10-20T16:17:28Z</dcterms:created>
  <dcterms:modified xsi:type="dcterms:W3CDTF">2014-11-18T16:33:21Z</dcterms:modified>
</cp:coreProperties>
</file>